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3716000" cy="16559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37351-4494-4F61-B08F-01D1ACA833EE}" v="5" dt="2025-03-05T19:28:29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22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ugo Luciano Valim" userId="9bcdc75d-d135-41cc-9366-5499a00b6b99" providerId="ADAL" clId="{36337351-4494-4F61-B08F-01D1ACA833EE}"/>
    <pc:docChg chg="modSld">
      <pc:chgData name="Victor Hugo Luciano Valim" userId="9bcdc75d-d135-41cc-9366-5499a00b6b99" providerId="ADAL" clId="{36337351-4494-4F61-B08F-01D1ACA833EE}" dt="2025-03-05T19:28:29.820" v="8"/>
      <pc:docMkLst>
        <pc:docMk/>
      </pc:docMkLst>
      <pc:sldChg chg="addSp modSp mod">
        <pc:chgData name="Victor Hugo Luciano Valim" userId="9bcdc75d-d135-41cc-9366-5499a00b6b99" providerId="ADAL" clId="{36337351-4494-4F61-B08F-01D1ACA833EE}" dt="2025-03-05T19:28:21.283" v="4" actId="1076"/>
        <pc:sldMkLst>
          <pc:docMk/>
          <pc:sldMk cId="1777840466" sldId="256"/>
        </pc:sldMkLst>
        <pc:spChg chg="add mod">
          <ac:chgData name="Victor Hugo Luciano Valim" userId="9bcdc75d-d135-41cc-9366-5499a00b6b99" providerId="ADAL" clId="{36337351-4494-4F61-B08F-01D1ACA833EE}" dt="2025-03-05T19:28:21.283" v="4" actId="1076"/>
          <ac:spMkLst>
            <pc:docMk/>
            <pc:sldMk cId="1777840466" sldId="256"/>
            <ac:spMk id="6" creationId="{6758EEE7-5307-D905-728F-EA3BB119BE75}"/>
          </ac:spMkLst>
        </pc:spChg>
      </pc:sldChg>
      <pc:sldChg chg="addSp modSp">
        <pc:chgData name="Victor Hugo Luciano Valim" userId="9bcdc75d-d135-41cc-9366-5499a00b6b99" providerId="ADAL" clId="{36337351-4494-4F61-B08F-01D1ACA833EE}" dt="2025-03-05T19:28:23.991" v="5"/>
        <pc:sldMkLst>
          <pc:docMk/>
          <pc:sldMk cId="1057804662" sldId="257"/>
        </pc:sldMkLst>
        <pc:spChg chg="add mod">
          <ac:chgData name="Victor Hugo Luciano Valim" userId="9bcdc75d-d135-41cc-9366-5499a00b6b99" providerId="ADAL" clId="{36337351-4494-4F61-B08F-01D1ACA833EE}" dt="2025-03-05T19:28:23.991" v="5"/>
          <ac:spMkLst>
            <pc:docMk/>
            <pc:sldMk cId="1057804662" sldId="257"/>
            <ac:spMk id="4" creationId="{0DEEC1A3-BC1F-A99A-766B-3EC18964FCE2}"/>
          </ac:spMkLst>
        </pc:spChg>
      </pc:sldChg>
      <pc:sldChg chg="addSp modSp">
        <pc:chgData name="Victor Hugo Luciano Valim" userId="9bcdc75d-d135-41cc-9366-5499a00b6b99" providerId="ADAL" clId="{36337351-4494-4F61-B08F-01D1ACA833EE}" dt="2025-03-05T19:28:25.967" v="6"/>
        <pc:sldMkLst>
          <pc:docMk/>
          <pc:sldMk cId="52870580" sldId="258"/>
        </pc:sldMkLst>
        <pc:spChg chg="add mod">
          <ac:chgData name="Victor Hugo Luciano Valim" userId="9bcdc75d-d135-41cc-9366-5499a00b6b99" providerId="ADAL" clId="{36337351-4494-4F61-B08F-01D1ACA833EE}" dt="2025-03-05T19:28:25.967" v="6"/>
          <ac:spMkLst>
            <pc:docMk/>
            <pc:sldMk cId="52870580" sldId="258"/>
            <ac:spMk id="4" creationId="{BB20F5A9-D0C8-9382-5A06-AF53599F6BBE}"/>
          </ac:spMkLst>
        </pc:spChg>
      </pc:sldChg>
      <pc:sldChg chg="addSp modSp">
        <pc:chgData name="Victor Hugo Luciano Valim" userId="9bcdc75d-d135-41cc-9366-5499a00b6b99" providerId="ADAL" clId="{36337351-4494-4F61-B08F-01D1ACA833EE}" dt="2025-03-05T19:28:28.020" v="7"/>
        <pc:sldMkLst>
          <pc:docMk/>
          <pc:sldMk cId="3373331022" sldId="259"/>
        </pc:sldMkLst>
        <pc:spChg chg="add mod">
          <ac:chgData name="Victor Hugo Luciano Valim" userId="9bcdc75d-d135-41cc-9366-5499a00b6b99" providerId="ADAL" clId="{36337351-4494-4F61-B08F-01D1ACA833EE}" dt="2025-03-05T19:28:28.020" v="7"/>
          <ac:spMkLst>
            <pc:docMk/>
            <pc:sldMk cId="3373331022" sldId="259"/>
            <ac:spMk id="4" creationId="{5EBA2434-B8F8-69E4-9932-744B54D41C72}"/>
          </ac:spMkLst>
        </pc:spChg>
      </pc:sldChg>
      <pc:sldChg chg="addSp modSp">
        <pc:chgData name="Victor Hugo Luciano Valim" userId="9bcdc75d-d135-41cc-9366-5499a00b6b99" providerId="ADAL" clId="{36337351-4494-4F61-B08F-01D1ACA833EE}" dt="2025-03-05T19:28:29.820" v="8"/>
        <pc:sldMkLst>
          <pc:docMk/>
          <pc:sldMk cId="188924067" sldId="260"/>
        </pc:sldMkLst>
        <pc:spChg chg="add mod">
          <ac:chgData name="Victor Hugo Luciano Valim" userId="9bcdc75d-d135-41cc-9366-5499a00b6b99" providerId="ADAL" clId="{36337351-4494-4F61-B08F-01D1ACA833EE}" dt="2025-03-05T19:28:29.820" v="8"/>
          <ac:spMkLst>
            <pc:docMk/>
            <pc:sldMk cId="188924067" sldId="260"/>
            <ac:spMk id="4" creationId="{485A5909-4101-4641-1B1A-7A5692DE67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10039"/>
            <a:ext cx="11658600" cy="5765059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697421"/>
            <a:ext cx="10287000" cy="399797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53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1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881625"/>
            <a:ext cx="2957513" cy="140331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881625"/>
            <a:ext cx="8701088" cy="140331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7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128309"/>
            <a:ext cx="11830050" cy="688817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081645"/>
            <a:ext cx="11830050" cy="3622327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68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408124"/>
            <a:ext cx="5829300" cy="105066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408124"/>
            <a:ext cx="5829300" cy="105066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98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881629"/>
            <a:ext cx="11830050" cy="320068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059308"/>
            <a:ext cx="5802510" cy="198940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048713"/>
            <a:ext cx="5802510" cy="88967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059308"/>
            <a:ext cx="5831087" cy="198940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048713"/>
            <a:ext cx="5831087" cy="88967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36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9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3948"/>
            <a:ext cx="4423767" cy="386381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384224"/>
            <a:ext cx="6943725" cy="1176777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67764"/>
            <a:ext cx="4423767" cy="920339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87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3948"/>
            <a:ext cx="4423767" cy="386381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384224"/>
            <a:ext cx="6943725" cy="11767774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67764"/>
            <a:ext cx="4423767" cy="920339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81629"/>
            <a:ext cx="11830050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408124"/>
            <a:ext cx="11830050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347941"/>
            <a:ext cx="3086100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4C985-58B7-4D81-8E3C-C42F8CBAEFE7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347941"/>
            <a:ext cx="4629150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347941"/>
            <a:ext cx="3086100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2B1A-A139-4FFE-A3B3-7D424F162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7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E3C257-BA3C-12C3-D8C1-1199344A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" y="0"/>
            <a:ext cx="13548448" cy="1655921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758EEE7-5307-D905-728F-EA3BB119BE75}"/>
              </a:ext>
            </a:extLst>
          </p:cNvPr>
          <p:cNvSpPr/>
          <p:nvPr/>
        </p:nvSpPr>
        <p:spPr>
          <a:xfrm>
            <a:off x="7823023" y="14740096"/>
            <a:ext cx="4064290" cy="1243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FF0000"/>
                </a:solidFill>
              </a:rPr>
              <a:t>LOGO ESCOLA</a:t>
            </a:r>
          </a:p>
        </p:txBody>
      </p:sp>
    </p:spTree>
    <p:extLst>
      <p:ext uri="{BB962C8B-B14F-4D97-AF65-F5344CB8AC3E}">
        <p14:creationId xmlns:p14="http://schemas.microsoft.com/office/powerpoint/2010/main" val="17778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01C1-9670-2411-A62D-A1277E6A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979F19-9F19-565A-0738-B00435C82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" y="0"/>
            <a:ext cx="13548448" cy="16559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DEEC1A3-BC1F-A99A-766B-3EC18964FCE2}"/>
              </a:ext>
            </a:extLst>
          </p:cNvPr>
          <p:cNvSpPr/>
          <p:nvPr/>
        </p:nvSpPr>
        <p:spPr>
          <a:xfrm>
            <a:off x="7823023" y="14740096"/>
            <a:ext cx="4064290" cy="1243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FF0000"/>
                </a:solidFill>
              </a:rPr>
              <a:t>LOGO ESCOLA</a:t>
            </a:r>
          </a:p>
        </p:txBody>
      </p:sp>
    </p:spTree>
    <p:extLst>
      <p:ext uri="{BB962C8B-B14F-4D97-AF65-F5344CB8AC3E}">
        <p14:creationId xmlns:p14="http://schemas.microsoft.com/office/powerpoint/2010/main" val="105780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DE072-CD34-91AB-C401-45827978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ACFB3D-A6BD-5EEB-47B2-A7ABDD24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" y="0"/>
            <a:ext cx="13548448" cy="16559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B20F5A9-D0C8-9382-5A06-AF53599F6BBE}"/>
              </a:ext>
            </a:extLst>
          </p:cNvPr>
          <p:cNvSpPr/>
          <p:nvPr/>
        </p:nvSpPr>
        <p:spPr>
          <a:xfrm>
            <a:off x="7823023" y="14740096"/>
            <a:ext cx="4064290" cy="1243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FF0000"/>
                </a:solidFill>
              </a:rPr>
              <a:t>LOGO ESCOLA</a:t>
            </a:r>
          </a:p>
        </p:txBody>
      </p:sp>
    </p:spTree>
    <p:extLst>
      <p:ext uri="{BB962C8B-B14F-4D97-AF65-F5344CB8AC3E}">
        <p14:creationId xmlns:p14="http://schemas.microsoft.com/office/powerpoint/2010/main" val="5287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08A3-CE98-9CC6-7844-0AE6A5DF9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7501E4-373C-6651-49D0-0FE3BE470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" y="0"/>
            <a:ext cx="13548448" cy="16559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EBA2434-B8F8-69E4-9932-744B54D41C72}"/>
              </a:ext>
            </a:extLst>
          </p:cNvPr>
          <p:cNvSpPr/>
          <p:nvPr/>
        </p:nvSpPr>
        <p:spPr>
          <a:xfrm>
            <a:off x="7823023" y="14740096"/>
            <a:ext cx="4064290" cy="1243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FF0000"/>
                </a:solidFill>
              </a:rPr>
              <a:t>LOGO ESCOLA</a:t>
            </a:r>
          </a:p>
        </p:txBody>
      </p:sp>
    </p:spTree>
    <p:extLst>
      <p:ext uri="{BB962C8B-B14F-4D97-AF65-F5344CB8AC3E}">
        <p14:creationId xmlns:p14="http://schemas.microsoft.com/office/powerpoint/2010/main" val="337333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3E8E-1B9D-CB7A-FA64-70926E6E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99613C-CFE1-B9CA-2911-C8C4FE0B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" y="0"/>
            <a:ext cx="13548448" cy="16559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85A5909-4101-4641-1B1A-7A5692DE6736}"/>
              </a:ext>
            </a:extLst>
          </p:cNvPr>
          <p:cNvSpPr/>
          <p:nvPr/>
        </p:nvSpPr>
        <p:spPr>
          <a:xfrm>
            <a:off x="7823023" y="14740096"/>
            <a:ext cx="4064290" cy="12436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FF0000"/>
                </a:solidFill>
              </a:rPr>
              <a:t>LOGO ESCOLA</a:t>
            </a:r>
          </a:p>
        </p:txBody>
      </p:sp>
    </p:spTree>
    <p:extLst>
      <p:ext uri="{BB962C8B-B14F-4D97-AF65-F5344CB8AC3E}">
        <p14:creationId xmlns:p14="http://schemas.microsoft.com/office/powerpoint/2010/main" val="188924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49BCE183CC93409E8885D0276D0DD6" ma:contentTypeVersion="18" ma:contentTypeDescription="Crie um novo documento." ma:contentTypeScope="" ma:versionID="656b6c2a7f8f0b5cf57f72c7bf3a8a36">
  <xsd:schema xmlns:xsd="http://www.w3.org/2001/XMLSchema" xmlns:xs="http://www.w3.org/2001/XMLSchema" xmlns:p="http://schemas.microsoft.com/office/2006/metadata/properties" xmlns:ns2="161980a0-5e84-48d2-8344-69ee3599d0db" xmlns:ns3="dcb73bfd-99b6-460b-b79e-71ccf1234e7d" targetNamespace="http://schemas.microsoft.com/office/2006/metadata/properties" ma:root="true" ma:fieldsID="acba82c5108887420ec8123abf7334dd" ns2:_="" ns3:_="">
    <xsd:import namespace="161980a0-5e84-48d2-8344-69ee3599d0db"/>
    <xsd:import namespace="dcb73bfd-99b6-460b-b79e-71ccf1234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980a0-5e84-48d2-8344-69ee3599d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de66752a-012f-47bf-9817-caa45c624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73bfd-99b6-460b-b79e-71ccf1234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19da5b-496f-4012-92c0-e815200be4a0}" ma:internalName="TaxCatchAll" ma:showField="CatchAllData" ma:web="dcb73bfd-99b6-460b-b79e-71ccf1234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1980a0-5e84-48d2-8344-69ee3599d0db">
      <Terms xmlns="http://schemas.microsoft.com/office/infopath/2007/PartnerControls"/>
    </lcf76f155ced4ddcb4097134ff3c332f>
    <TaxCatchAll xmlns="dcb73bfd-99b6-460b-b79e-71ccf1234e7d" xsi:nil="true"/>
  </documentManagement>
</p:properties>
</file>

<file path=customXml/itemProps1.xml><?xml version="1.0" encoding="utf-8"?>
<ds:datastoreItem xmlns:ds="http://schemas.openxmlformats.org/officeDocument/2006/customXml" ds:itemID="{B7919F14-16FF-4D31-937E-10962ECEDC76}"/>
</file>

<file path=customXml/itemProps2.xml><?xml version="1.0" encoding="utf-8"?>
<ds:datastoreItem xmlns:ds="http://schemas.openxmlformats.org/officeDocument/2006/customXml" ds:itemID="{3EC7876F-EF08-4A4C-A0B3-A97661965B83}"/>
</file>

<file path=customXml/itemProps3.xml><?xml version="1.0" encoding="utf-8"?>
<ds:datastoreItem xmlns:ds="http://schemas.openxmlformats.org/officeDocument/2006/customXml" ds:itemID="{AFB049BB-CA93-43BC-8DE1-AD258EBE16C1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10</Words>
  <Application>Microsoft Office PowerPoint</Application>
  <PresentationFormat>Personalizar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Hugo Luciano Valim</dc:creator>
  <cp:lastModifiedBy>Victor Hugo Luciano Valim</cp:lastModifiedBy>
  <cp:revision>1</cp:revision>
  <dcterms:created xsi:type="dcterms:W3CDTF">2025-03-05T19:24:30Z</dcterms:created>
  <dcterms:modified xsi:type="dcterms:W3CDTF">2025-03-05T19:28:30Z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0x0101003349BCE183CC93409E8885D0276D0DD6</vt:lpwstr>
  </property>
</Properties>
</file>